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9" r:id="rId3"/>
    <p:sldId id="257" r:id="rId4"/>
    <p:sldId id="268" r:id="rId5"/>
    <p:sldId id="270" r:id="rId6"/>
    <p:sldId id="260" r:id="rId7"/>
    <p:sldId id="271" r:id="rId8"/>
    <p:sldId id="262" r:id="rId9"/>
    <p:sldId id="272" r:id="rId10"/>
    <p:sldId id="277" r:id="rId11"/>
    <p:sldId id="273" r:id="rId12"/>
    <p:sldId id="263" r:id="rId13"/>
    <p:sldId id="274" r:id="rId14"/>
    <p:sldId id="264" r:id="rId15"/>
    <p:sldId id="265" r:id="rId16"/>
    <p:sldId id="266" r:id="rId17"/>
    <p:sldId id="267" r:id="rId18"/>
    <p:sldId id="275" r:id="rId19"/>
    <p:sldId id="276" r:id="rId20"/>
  </p:sldIdLst>
  <p:sldSz cx="12192000" cy="6858000"/>
  <p:notesSz cx="6858000" cy="9144000"/>
  <p:defaultTextStyle>
    <a:defPPr>
      <a:defRPr lang="en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 snapToObjects="1">
      <p:cViewPr varScale="1">
        <p:scale>
          <a:sx n="112" d="100"/>
          <a:sy n="11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35D78-F9B3-3446-AE22-775DBA40B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D0F7A-F45E-1D4D-8249-AB92EAAB8E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9B6D70-2217-D742-B3D1-C21A2F4A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112F4-DF75-AC4B-90BB-4712CD19A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E4323-0374-B447-A2F2-27DC7BEBC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608062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E6065-5B28-BA49-BB85-28BF6CA85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487071-0A49-8A4E-A573-D3DC5D006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25AEB-7DD5-FD44-BF31-301F78AE8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099AA-0070-F348-86EB-8541E9D98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625B3-A0BB-B54F-B157-035D06CBE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90774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B9D30F-F087-0441-99C1-42634E783D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2B1FD2-C60D-334B-A2C7-B38D4CF25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A0390-59B3-4A47-8557-48D6628A0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37E4C-1BE1-2644-B0A5-CED725CAF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3DF26-97EE-794F-9E2C-AB9404150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310815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224C8-F3EE-5D4A-A70E-32A53BA5E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9D8BF-E6E3-4C4C-BC94-FF60B70AA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2F99A-3187-4B47-B5A3-295562F6E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AE970-A451-1840-ABBF-A08EAB633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B29A3-2D57-2F47-A752-776F0FDE9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71277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4296C-7235-7847-B5B2-CF21EC5BC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1FA6AF-1672-FF4E-8480-A6C42093F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A53D7-6208-834E-A130-19E943CBF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1870E-6434-E545-A2A0-2055EAC46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46A2D-BF0F-864C-B1E4-0E2EAFA48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7264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DABA-C4B7-804A-BC76-2B45A4E4A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FAE32-B046-864F-9C9E-F007010F3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3B0003-0B7D-274D-A380-0F439D549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4C594-697D-9D41-84F3-B37C61581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B24D4-B19D-4449-AA6C-726A775B7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3783F-E20B-6A43-B5E9-E9F15CB2B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787978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785F5-2AFE-9D41-BB8C-24F216096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B8CD7-516A-AF4B-BB2B-501D4F8DF8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14BE7-48B0-644A-86F7-03A9C3B19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AEFDCF-7940-0A4A-83E7-C8A3A23730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1BE247-4DA6-9D44-99FE-CFC4883FE2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33677B-1A49-664B-ACFD-9A31E23EE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933306-50CD-904E-877D-D98139AF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A4D2C4-6612-7D48-8D93-C21FFFE26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739369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C4CFF-7987-854E-984E-521712676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260CB1-3AA9-D342-B4D1-892932DC8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75E313-6076-E74A-A920-B31AFED26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C1F433-CD53-9748-8CB4-5E83B4DF5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1178335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A294D5-2BB8-784E-AFD5-3A7055500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D2EEE9-A96D-2840-AE70-0E6B01E5E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DC43C-0190-C648-8D48-914B026EC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984258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9DBDF-1070-C946-B356-A5EE11112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0F52C-EA70-B54D-B11C-117BC78C4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142341-248C-4544-95AB-F359897F1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ECA040-F598-4540-AA47-8019384DB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9ADA83-8809-9944-9843-632588CBF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4BE1EE-5CAB-5744-B375-4A9B5A5FE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209803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043A7-13F4-3545-B2D4-2CA3FE024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54777D-2BC3-D345-A3B2-EF155241E2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DEF65C-44A7-604F-8815-891C31225E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E792E-72DE-5E44-A55E-E0DC7A6A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CD8ABB-7453-524D-84A7-E8E7A62B1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89A9F-B99E-5845-8C27-614C67D06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272221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8503C1-EE55-5840-8F34-60479E809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DDDE46-BB45-B447-8095-C643D6CE5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0F24F-B0EB-4148-B276-4862FFAD33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67319-1397-8041-BFD9-A850291069E4}" type="datetimeFigureOut">
              <a:rPr lang="en-TH" smtClean="0"/>
              <a:t>23/4/2021 R</a:t>
            </a:fld>
            <a:endParaRPr lang="en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4667F-2325-4C45-9489-BAE7F04C12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61725-7650-1646-B1E3-69458B34E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7FD22-F63B-2F41-A9AE-DA83096491F8}" type="slidenum">
              <a:rPr lang="en-TH" smtClean="0"/>
              <a:t>‹#›</a:t>
            </a:fld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2477482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794413-D820-224F-B87B-7BCDDC49CFBD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   </a:t>
            </a:r>
            <a:r>
              <a:rPr lang="th-TH" sz="2400" b="1" dirty="0"/>
              <a:t>หน้าแรกในการใช้งานระบบจะต้อง </a:t>
            </a:r>
            <a:r>
              <a:rPr lang="en-US" sz="2400" b="1" dirty="0"/>
              <a:t>login </a:t>
            </a:r>
            <a:r>
              <a:rPr lang="th-TH" sz="2400" b="1" dirty="0"/>
              <a:t>เพื่อเข้าถึง </a:t>
            </a:r>
            <a:r>
              <a:rPr lang="en-US" sz="2400" b="1" dirty="0"/>
              <a:t>Service </a:t>
            </a:r>
            <a:r>
              <a:rPr lang="th-TH" sz="2400" b="1" dirty="0" err="1"/>
              <a:t>ต่างๆ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6A293-C44C-9146-9651-C37439261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670" y="880191"/>
            <a:ext cx="10614660" cy="5097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757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3. </a:t>
            </a:r>
            <a:r>
              <a:rPr lang="en-TH" sz="2400" dirty="0"/>
              <a:t>Admin</a:t>
            </a:r>
            <a:r>
              <a:rPr lang="th-TH" sz="2400" dirty="0"/>
              <a:t> จัดการฐานข้อมูลสินค้าที่จะขายที่เครื่อง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0E0494-ED9F-8447-86B4-BEF49D059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87" y="728514"/>
            <a:ext cx="7838123" cy="334202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C138387-7A5B-4947-8E2C-BB6A90A62DE1}"/>
              </a:ext>
            </a:extLst>
          </p:cNvPr>
          <p:cNvSpPr/>
          <p:nvPr/>
        </p:nvSpPr>
        <p:spPr>
          <a:xfrm>
            <a:off x="3562350" y="1475982"/>
            <a:ext cx="2533650" cy="24339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1F12F7-3535-1744-B731-8DC0E76F358E}"/>
              </a:ext>
            </a:extLst>
          </p:cNvPr>
          <p:cNvSpPr txBox="1"/>
          <p:nvPr/>
        </p:nvSpPr>
        <p:spPr>
          <a:xfrm>
            <a:off x="8458200" y="728513"/>
            <a:ext cx="3188970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กรอกข้อมูลและกด </a:t>
            </a:r>
            <a:r>
              <a:rPr lang="en-US" dirty="0"/>
              <a:t>Submit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3962021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4. </a:t>
            </a:r>
            <a:r>
              <a:rPr lang="en-TH" sz="2400" dirty="0"/>
              <a:t>Staff</a:t>
            </a:r>
            <a:r>
              <a:rPr lang="en-US" sz="2400" dirty="0"/>
              <a:t> </a:t>
            </a:r>
            <a:r>
              <a:rPr lang="th-TH" sz="2400" dirty="0"/>
              <a:t>ตรวจสอบเครื่องขายสินค้า</a:t>
            </a:r>
            <a:r>
              <a:rPr lang="en-US" sz="2400" dirty="0"/>
              <a:t> </a:t>
            </a:r>
            <a:r>
              <a:rPr lang="th-TH" sz="2400" dirty="0"/>
              <a:t>สินค้าคงเหลือ เพื่อเติมสินค้า ณ พิกัดที่กำหนดไว้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033439-1570-B24F-85EA-960BA1548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753931"/>
            <a:ext cx="7045301" cy="535013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055B2F9-B84D-6F42-97AC-4F4292C2CD8A}"/>
              </a:ext>
            </a:extLst>
          </p:cNvPr>
          <p:cNvSpPr/>
          <p:nvPr/>
        </p:nvSpPr>
        <p:spPr>
          <a:xfrm>
            <a:off x="2595562" y="1180916"/>
            <a:ext cx="3762375" cy="287673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BA6F60-31F4-C841-ACD2-026C7A7C4B76}"/>
              </a:ext>
            </a:extLst>
          </p:cNvPr>
          <p:cNvSpPr/>
          <p:nvPr/>
        </p:nvSpPr>
        <p:spPr>
          <a:xfrm>
            <a:off x="6750979" y="5014912"/>
            <a:ext cx="378484" cy="33813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844973-3BC5-6045-908D-6DD89370D900}"/>
              </a:ext>
            </a:extLst>
          </p:cNvPr>
          <p:cNvSpPr txBox="1"/>
          <p:nvPr/>
        </p:nvSpPr>
        <p:spPr>
          <a:xfrm>
            <a:off x="7738111" y="728513"/>
            <a:ext cx="3943349" cy="120032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Logon </a:t>
            </a:r>
            <a:r>
              <a:rPr lang="th-TH" dirty="0"/>
              <a:t>เป็น </a:t>
            </a:r>
            <a:r>
              <a:rPr lang="en-US" dirty="0"/>
              <a:t>Staff</a:t>
            </a:r>
          </a:p>
          <a:p>
            <a:pPr marL="285750" indent="-285750">
              <a:buFontTx/>
              <a:buChar char="-"/>
            </a:pPr>
            <a:r>
              <a:rPr lang="th-TH" dirty="0"/>
              <a:t>คลิกเมนู </a:t>
            </a:r>
            <a:r>
              <a:rPr lang="en-US" dirty="0"/>
              <a:t>Machine</a:t>
            </a:r>
            <a:endParaRPr lang="th-TH" dirty="0"/>
          </a:p>
          <a:p>
            <a:pPr marL="285750" indent="-285750">
              <a:buFontTx/>
              <a:buChar char="-"/>
            </a:pPr>
            <a:r>
              <a:rPr lang="th-TH" dirty="0"/>
              <a:t>คลิก </a:t>
            </a:r>
            <a:r>
              <a:rPr lang="en-US" dirty="0"/>
              <a:t>Marker </a:t>
            </a:r>
            <a:r>
              <a:rPr lang="th-TH" dirty="0"/>
              <a:t>เพื่อดูข้อมูล </a:t>
            </a:r>
            <a:r>
              <a:rPr lang="en-US" dirty="0"/>
              <a:t>Machine </a:t>
            </a:r>
            <a:r>
              <a:rPr lang="th-TH" dirty="0"/>
              <a:t>หรือคลิกไอคอนรายการเพื่อเปิด </a:t>
            </a:r>
            <a:r>
              <a:rPr lang="en-US" dirty="0"/>
              <a:t>Stock Card</a:t>
            </a:r>
            <a:r>
              <a:rPr lang="th-TH" dirty="0"/>
              <a:t> ของเครื่องนั้น</a:t>
            </a:r>
            <a:endParaRPr lang="en-TH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20AA05-7EBC-8F4E-BFE0-A5CE1FF927DD}"/>
              </a:ext>
            </a:extLst>
          </p:cNvPr>
          <p:cNvSpPr/>
          <p:nvPr/>
        </p:nvSpPr>
        <p:spPr>
          <a:xfrm>
            <a:off x="2222793" y="728513"/>
            <a:ext cx="714718" cy="40016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010962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 4. </a:t>
            </a:r>
            <a:r>
              <a:rPr lang="en-TH" sz="2400" dirty="0"/>
              <a:t>Staff</a:t>
            </a:r>
            <a:r>
              <a:rPr lang="en-US" sz="2400" dirty="0"/>
              <a:t> </a:t>
            </a:r>
            <a:r>
              <a:rPr lang="th-TH" sz="2400" dirty="0"/>
              <a:t>ตรวจสอบเครื่องขายสินค้า</a:t>
            </a:r>
            <a:r>
              <a:rPr lang="en-US" sz="2400" dirty="0"/>
              <a:t> </a:t>
            </a:r>
            <a:r>
              <a:rPr lang="th-TH" sz="2400" dirty="0"/>
              <a:t>สินค้าคงเหลือ เพื่อเติมสินค้า ณ พิกัดที่กำหนดไว้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6E5F5B-68F3-714D-B8F7-8F9C0DB88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187" y="701695"/>
            <a:ext cx="8435158" cy="615630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FE442C9-CBA7-E94E-B834-D115A5FC2CF7}"/>
              </a:ext>
            </a:extLst>
          </p:cNvPr>
          <p:cNvSpPr/>
          <p:nvPr/>
        </p:nvSpPr>
        <p:spPr>
          <a:xfrm flipV="1">
            <a:off x="2428876" y="5400675"/>
            <a:ext cx="1314450" cy="6270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35325-5AAA-7749-8F22-B42EB43D97C8}"/>
              </a:ext>
            </a:extLst>
          </p:cNvPr>
          <p:cNvSpPr txBox="1"/>
          <p:nvPr/>
        </p:nvSpPr>
        <p:spPr>
          <a:xfrm>
            <a:off x="8858250" y="728513"/>
            <a:ext cx="278892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คลิกปุ่ม </a:t>
            </a:r>
            <a:r>
              <a:rPr lang="en-US" dirty="0"/>
              <a:t>Check Stock </a:t>
            </a:r>
            <a:r>
              <a:rPr lang="th-TH" dirty="0"/>
              <a:t>เพื่อเปิด </a:t>
            </a:r>
            <a:r>
              <a:rPr lang="en-US" dirty="0"/>
              <a:t>Stock Card</a:t>
            </a:r>
            <a:r>
              <a:rPr lang="th-TH" dirty="0"/>
              <a:t> ของเครื่องนั้น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1856476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 4. </a:t>
            </a:r>
            <a:r>
              <a:rPr lang="en-TH" sz="2400" dirty="0"/>
              <a:t>Staff</a:t>
            </a:r>
            <a:r>
              <a:rPr lang="en-US" sz="2400" dirty="0"/>
              <a:t> </a:t>
            </a:r>
            <a:r>
              <a:rPr lang="th-TH" sz="2400" dirty="0"/>
              <a:t>ตรวจสอบเครื่องขายสินค้า</a:t>
            </a:r>
            <a:r>
              <a:rPr lang="en-US" sz="2400" dirty="0"/>
              <a:t> </a:t>
            </a:r>
            <a:r>
              <a:rPr lang="th-TH" sz="2400" dirty="0"/>
              <a:t>สินค้าคงเหลือ เพื่อเติมสินค้า ณ พิกัดที่กำหนดไว้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5B5FC-351B-0945-9E7F-2EA8F1D96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17" y="701695"/>
            <a:ext cx="7903557" cy="46989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AF8EC53-4A94-6442-919F-F90552773396}"/>
              </a:ext>
            </a:extLst>
          </p:cNvPr>
          <p:cNvSpPr/>
          <p:nvPr/>
        </p:nvSpPr>
        <p:spPr>
          <a:xfrm>
            <a:off x="1738313" y="1509530"/>
            <a:ext cx="2533650" cy="5451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E70A69-74EF-4846-ACCE-FF76EA16976B}"/>
              </a:ext>
            </a:extLst>
          </p:cNvPr>
          <p:cNvSpPr txBox="1"/>
          <p:nvPr/>
        </p:nvSpPr>
        <p:spPr>
          <a:xfrm>
            <a:off x="8458200" y="728513"/>
            <a:ext cx="318897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เลือก </a:t>
            </a:r>
            <a:r>
              <a:rPr lang="en-US" dirty="0"/>
              <a:t>Machine </a:t>
            </a:r>
            <a:r>
              <a:rPr lang="th-TH" dirty="0"/>
              <a:t>ที่ต้องการเพื่อตรวจสอบ</a:t>
            </a:r>
            <a:r>
              <a:rPr lang="en-US" dirty="0"/>
              <a:t>Stock </a:t>
            </a:r>
            <a:r>
              <a:rPr lang="th-TH" dirty="0"/>
              <a:t>ทีละเครื่อง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3386635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5. </a:t>
            </a:r>
            <a:r>
              <a:rPr lang="en-US" sz="2400" dirty="0"/>
              <a:t>Staff </a:t>
            </a:r>
            <a:r>
              <a:rPr lang="th-TH" sz="2400" dirty="0"/>
              <a:t>จัดการข้อมูลการเติมสินค้า นำสินค้าออก ตรวจสอบจำนวน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3A6D4D-5A33-5A41-834A-3E1C29D96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13" y="701695"/>
            <a:ext cx="7745719" cy="45659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44AE9A9-CFA5-C941-9D6B-BBDFCDF9B000}"/>
              </a:ext>
            </a:extLst>
          </p:cNvPr>
          <p:cNvSpPr/>
          <p:nvPr/>
        </p:nvSpPr>
        <p:spPr>
          <a:xfrm>
            <a:off x="2874570" y="2220625"/>
            <a:ext cx="4969267" cy="26244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3A6D5F-DCE6-1145-AA98-7A1594212F0D}"/>
              </a:ext>
            </a:extLst>
          </p:cNvPr>
          <p:cNvSpPr/>
          <p:nvPr/>
        </p:nvSpPr>
        <p:spPr>
          <a:xfrm>
            <a:off x="3731819" y="2543543"/>
            <a:ext cx="428625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B55B01-5A71-FA43-A259-18F745E9C3DC}"/>
              </a:ext>
            </a:extLst>
          </p:cNvPr>
          <p:cNvSpPr/>
          <p:nvPr/>
        </p:nvSpPr>
        <p:spPr>
          <a:xfrm>
            <a:off x="3704968" y="2998516"/>
            <a:ext cx="428625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/>
              <a:t>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4B3516-3183-7F46-BD3E-36DC8F81A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522" y="1643422"/>
            <a:ext cx="3721468" cy="32013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64BE781-8CE0-1C4C-A811-0DBBDC322A63}"/>
              </a:ext>
            </a:extLst>
          </p:cNvPr>
          <p:cNvSpPr/>
          <p:nvPr/>
        </p:nvSpPr>
        <p:spPr>
          <a:xfrm>
            <a:off x="7086600" y="4844763"/>
            <a:ext cx="870127" cy="46166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339F55-BBC4-924F-8321-62F30DA3F614}"/>
              </a:ext>
            </a:extLst>
          </p:cNvPr>
          <p:cNvCxnSpPr/>
          <p:nvPr/>
        </p:nvCxnSpPr>
        <p:spPr>
          <a:xfrm flipV="1">
            <a:off x="7956727" y="4645045"/>
            <a:ext cx="223795" cy="1997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9E5F874-2458-4A47-84AC-544E3C25C06B}"/>
              </a:ext>
            </a:extLst>
          </p:cNvPr>
          <p:cNvSpPr txBox="1"/>
          <p:nvPr/>
        </p:nvSpPr>
        <p:spPr>
          <a:xfrm>
            <a:off x="2324795" y="5367706"/>
            <a:ext cx="5742837" cy="120032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เปิดหน้า </a:t>
            </a:r>
            <a:r>
              <a:rPr lang="en-US" dirty="0"/>
              <a:t>Stock Card</a:t>
            </a:r>
            <a:r>
              <a:rPr lang="th-TH" dirty="0"/>
              <a:t> </a:t>
            </a:r>
          </a:p>
          <a:p>
            <a:pPr marL="285750" indent="-285750">
              <a:buFontTx/>
              <a:buChar char="-"/>
            </a:pPr>
            <a:r>
              <a:rPr lang="th-TH" dirty="0"/>
              <a:t>กรอกจำนวนที่ช่อง </a:t>
            </a:r>
            <a:r>
              <a:rPr lang="en-US" dirty="0"/>
              <a:t>Refill</a:t>
            </a:r>
            <a:r>
              <a:rPr lang="th-TH" dirty="0"/>
              <a:t> ตามจำนวนสินค้าที่นำไปเพิ่ม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th-TH" dirty="0"/>
              <a:t>กรอกจำนวนที่ช่อง </a:t>
            </a:r>
            <a:r>
              <a:rPr lang="en-US" dirty="0"/>
              <a:t>Remove</a:t>
            </a:r>
            <a:r>
              <a:rPr lang="th-TH" dirty="0"/>
              <a:t> ตามจำนวนสินค้าที่นำออก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th-TH" dirty="0"/>
              <a:t>กรอกส่วนต่างที่ช่อง </a:t>
            </a:r>
            <a:r>
              <a:rPr lang="en-US" dirty="0"/>
              <a:t>Diff </a:t>
            </a:r>
            <a:r>
              <a:rPr lang="th-TH" dirty="0"/>
              <a:t>เมื่อพบว่ายอดสินค้าในเครื่องไม่ตรงกับ </a:t>
            </a:r>
            <a:r>
              <a:rPr lang="en-US" dirty="0"/>
              <a:t>Remain</a:t>
            </a:r>
          </a:p>
        </p:txBody>
      </p:sp>
    </p:spTree>
    <p:extLst>
      <p:ext uri="{BB962C8B-B14F-4D97-AF65-F5344CB8AC3E}">
        <p14:creationId xmlns:p14="http://schemas.microsoft.com/office/powerpoint/2010/main" val="2932093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6. </a:t>
            </a:r>
            <a:r>
              <a:rPr lang="en-US" sz="2400" dirty="0"/>
              <a:t>Machine </a:t>
            </a:r>
            <a:r>
              <a:rPr lang="th-TH" sz="2400" dirty="0"/>
              <a:t>เพื่อให้สามารถเชื่อมต่อกับ </a:t>
            </a:r>
            <a:r>
              <a:rPr lang="en-US" sz="2400" dirty="0"/>
              <a:t>API </a:t>
            </a:r>
            <a:r>
              <a:rPr lang="th-TH" sz="2400" dirty="0"/>
              <a:t>ในระบบได้ จะมีอ่านรายการสินค้าที่ขายและตัด </a:t>
            </a:r>
            <a:r>
              <a:rPr lang="en-US" sz="2400" dirty="0"/>
              <a:t>stock </a:t>
            </a:r>
            <a:r>
              <a:rPr lang="th-TH" sz="2400" dirty="0"/>
              <a:t>เมื่อขาย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0AF92A-BA8C-E14C-888B-3AD3996949A6}"/>
              </a:ext>
            </a:extLst>
          </p:cNvPr>
          <p:cNvSpPr txBox="1"/>
          <p:nvPr/>
        </p:nvSpPr>
        <p:spPr>
          <a:xfrm>
            <a:off x="7738111" y="728513"/>
            <a:ext cx="3611879" cy="9233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Logon </a:t>
            </a:r>
            <a:r>
              <a:rPr lang="th-TH" dirty="0"/>
              <a:t>เป็น </a:t>
            </a:r>
            <a:r>
              <a:rPr lang="en-US" dirty="0"/>
              <a:t>Machine</a:t>
            </a:r>
          </a:p>
          <a:p>
            <a:pPr marL="285750" indent="-285750">
              <a:buFontTx/>
              <a:buChar char="-"/>
            </a:pPr>
            <a:r>
              <a:rPr lang="th-TH" dirty="0"/>
              <a:t>คลิกปุ่ม </a:t>
            </a:r>
            <a:r>
              <a:rPr lang="en-US" dirty="0"/>
              <a:t>Test Sell </a:t>
            </a:r>
            <a:r>
              <a:rPr lang="th-TH" dirty="0"/>
              <a:t>เพื่อเรือก </a:t>
            </a:r>
            <a:r>
              <a:rPr lang="en-US" dirty="0"/>
              <a:t>API </a:t>
            </a:r>
            <a:r>
              <a:rPr lang="th-TH" dirty="0"/>
              <a:t>ขายสินค้าสำหรับเครื่อง</a:t>
            </a:r>
            <a:endParaRPr lang="en-TH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2ADD86-E3B1-F948-B450-BE05FC10D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08" y="728513"/>
            <a:ext cx="6573067" cy="492481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61EBB68-2069-B441-A119-89C1665E486D}"/>
              </a:ext>
            </a:extLst>
          </p:cNvPr>
          <p:cNvSpPr/>
          <p:nvPr/>
        </p:nvSpPr>
        <p:spPr>
          <a:xfrm>
            <a:off x="6357937" y="5186362"/>
            <a:ext cx="871538" cy="35718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801008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A7B310-E78A-6D4F-B585-D8D74CD4F694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6. </a:t>
            </a:r>
            <a:r>
              <a:rPr lang="en-US" sz="2400" dirty="0"/>
              <a:t>Machine </a:t>
            </a:r>
            <a:r>
              <a:rPr lang="th-TH" sz="2400" dirty="0"/>
              <a:t>เพื่อให้สามารถเชื่อมต่อกับ </a:t>
            </a:r>
            <a:r>
              <a:rPr lang="en-US" sz="2400" dirty="0"/>
              <a:t>API </a:t>
            </a:r>
            <a:r>
              <a:rPr lang="th-TH" sz="2400" dirty="0"/>
              <a:t>ในระบบได้ จะมีอ่านรายการสินค้าที่ขายและตัด </a:t>
            </a:r>
            <a:r>
              <a:rPr lang="en-US" sz="2400" dirty="0"/>
              <a:t>stock </a:t>
            </a:r>
            <a:r>
              <a:rPr lang="th-TH" sz="2400" dirty="0"/>
              <a:t>เมื่อขาย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F202B1-D52E-BF4B-B3B8-1F0544208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26" y="701695"/>
            <a:ext cx="7466174" cy="444180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026DB53-8F2D-9543-8BE9-68EAE331E0CC}"/>
              </a:ext>
            </a:extLst>
          </p:cNvPr>
          <p:cNvSpPr/>
          <p:nvPr/>
        </p:nvSpPr>
        <p:spPr>
          <a:xfrm>
            <a:off x="3589320" y="1933753"/>
            <a:ext cx="838200" cy="302400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DD37E7-3A5A-8F48-AD68-A904CC566B87}"/>
              </a:ext>
            </a:extLst>
          </p:cNvPr>
          <p:cNvSpPr/>
          <p:nvPr/>
        </p:nvSpPr>
        <p:spPr>
          <a:xfrm>
            <a:off x="6871188" y="4696002"/>
            <a:ext cx="838200" cy="5568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8B322D8-F806-DE41-ACED-BF481ADD49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164"/>
          <a:stretch/>
        </p:blipFill>
        <p:spPr>
          <a:xfrm>
            <a:off x="8400582" y="1289050"/>
            <a:ext cx="3460646" cy="366871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391366A-9BC1-3A47-B178-37EC3BB759A8}"/>
              </a:ext>
            </a:extLst>
          </p:cNvPr>
          <p:cNvCxnSpPr>
            <a:cxnSpLocks/>
          </p:cNvCxnSpPr>
          <p:nvPr/>
        </p:nvCxnSpPr>
        <p:spPr>
          <a:xfrm flipV="1">
            <a:off x="7709388" y="4214813"/>
            <a:ext cx="691194" cy="48118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1440861-27AB-5842-BCF3-D61D2FE9C069}"/>
              </a:ext>
            </a:extLst>
          </p:cNvPr>
          <p:cNvSpPr txBox="1"/>
          <p:nvPr/>
        </p:nvSpPr>
        <p:spPr>
          <a:xfrm>
            <a:off x="2324795" y="5367706"/>
            <a:ext cx="4693225" cy="9233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สามารถปรับเป็นหน้าเมนูสินค้าได้</a:t>
            </a:r>
          </a:p>
          <a:p>
            <a:pPr marL="285750" indent="-285750">
              <a:buFontTx/>
              <a:buChar char="-"/>
            </a:pPr>
            <a:r>
              <a:rPr lang="th-TH" dirty="0"/>
              <a:t>กรอกจำนวนที่ช่อง </a:t>
            </a:r>
            <a:r>
              <a:rPr lang="en-US" dirty="0"/>
              <a:t>Sell Item </a:t>
            </a:r>
            <a:r>
              <a:rPr lang="th-TH" dirty="0"/>
              <a:t>ตามจำนวนสินค้าที่นำไปเพิ่ม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th-TH" dirty="0"/>
              <a:t>คลิกปุ่ม </a:t>
            </a:r>
            <a:r>
              <a:rPr lang="en-US" dirty="0"/>
              <a:t>Submit </a:t>
            </a:r>
            <a:r>
              <a:rPr lang="th-TH" dirty="0"/>
              <a:t>เพื่อเรียก </a:t>
            </a:r>
            <a:r>
              <a:rPr lang="en-US" dirty="0"/>
              <a:t>API </a:t>
            </a:r>
            <a:r>
              <a:rPr lang="th-TH" dirty="0"/>
              <a:t>ตัด </a:t>
            </a:r>
            <a:r>
              <a:rPr lang="en-US" dirty="0"/>
              <a:t>Stock</a:t>
            </a:r>
          </a:p>
        </p:txBody>
      </p:sp>
    </p:spTree>
    <p:extLst>
      <p:ext uri="{BB962C8B-B14F-4D97-AF65-F5344CB8AC3E}">
        <p14:creationId xmlns:p14="http://schemas.microsoft.com/office/powerpoint/2010/main" val="872335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7. </a:t>
            </a:r>
            <a:r>
              <a:rPr lang="th-TH" sz="2400" dirty="0"/>
              <a:t>เมื่อ</a:t>
            </a:r>
            <a:r>
              <a:rPr lang="en-US" sz="2400" dirty="0"/>
              <a:t> Machine </a:t>
            </a:r>
            <a:r>
              <a:rPr lang="th-TH" sz="2400" dirty="0"/>
              <a:t>ขายสินค้าแล้วมีจำนวนสินค้านั้นต่ำกว่า </a:t>
            </a:r>
            <a:r>
              <a:rPr lang="en-US" sz="2400" dirty="0"/>
              <a:t>10 </a:t>
            </a:r>
            <a:r>
              <a:rPr lang="th-TH" sz="2400" dirty="0"/>
              <a:t>จะมีการส่งเมล์ตามที่ระบุไว้</a:t>
            </a:r>
            <a:endParaRPr lang="en-TH" sz="2400" dirty="0"/>
          </a:p>
          <a:p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750ECC-9A7C-DD46-8B67-A53525127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6" y="736378"/>
            <a:ext cx="11561369" cy="229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995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8. </a:t>
            </a:r>
            <a:r>
              <a:rPr lang="en-US" sz="2400" dirty="0"/>
              <a:t>Admin </a:t>
            </a:r>
            <a:r>
              <a:rPr lang="th-TH" sz="2400" dirty="0"/>
              <a:t>หรือ </a:t>
            </a:r>
            <a:r>
              <a:rPr lang="en-US" sz="2400" dirty="0"/>
              <a:t>Staff </a:t>
            </a:r>
            <a:r>
              <a:rPr lang="th-TH" sz="2400" dirty="0"/>
              <a:t>สามารถตรวจสอบ </a:t>
            </a:r>
            <a:r>
              <a:rPr lang="en-US" sz="2400" dirty="0"/>
              <a:t>Transaction </a:t>
            </a:r>
            <a:r>
              <a:rPr lang="th-TH" sz="2400" dirty="0"/>
              <a:t>ได้</a:t>
            </a:r>
            <a:endParaRPr lang="en-TH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35C93B-EF9D-1142-87E7-F685B13CA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13" y="701695"/>
            <a:ext cx="7745719" cy="45659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D81F786-66A7-C64A-9F9E-46B2B5D3C2D6}"/>
              </a:ext>
            </a:extLst>
          </p:cNvPr>
          <p:cNvSpPr/>
          <p:nvPr/>
        </p:nvSpPr>
        <p:spPr>
          <a:xfrm>
            <a:off x="3731819" y="2543543"/>
            <a:ext cx="428625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B3433C-BF29-DB47-B7F3-5A3A49D072F0}"/>
              </a:ext>
            </a:extLst>
          </p:cNvPr>
          <p:cNvSpPr/>
          <p:nvPr/>
        </p:nvSpPr>
        <p:spPr>
          <a:xfrm>
            <a:off x="3704968" y="2998516"/>
            <a:ext cx="428625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/>
              <a:t>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2E41DB-9FF2-214C-BB7C-A2DD332D4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24" y="1570124"/>
            <a:ext cx="3954641" cy="340192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9213AD4-29C1-AA4D-926C-D41C8338888E}"/>
              </a:ext>
            </a:extLst>
          </p:cNvPr>
          <p:cNvSpPr/>
          <p:nvPr/>
        </p:nvSpPr>
        <p:spPr>
          <a:xfrm>
            <a:off x="2175131" y="2328863"/>
            <a:ext cx="428626" cy="24160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4495B1-324A-8847-8866-6D7F6F964B37}"/>
              </a:ext>
            </a:extLst>
          </p:cNvPr>
          <p:cNvSpPr txBox="1"/>
          <p:nvPr/>
        </p:nvSpPr>
        <p:spPr>
          <a:xfrm>
            <a:off x="8458200" y="728513"/>
            <a:ext cx="3188970" cy="9233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เลือก </a:t>
            </a:r>
            <a:r>
              <a:rPr lang="en-US" dirty="0"/>
              <a:t>Machine </a:t>
            </a:r>
            <a:r>
              <a:rPr lang="th-TH" dirty="0"/>
              <a:t>ที่ต้องการ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th-TH" dirty="0"/>
              <a:t>คลิกไอคอนรายการเพื่อเปิดดู </a:t>
            </a:r>
            <a:r>
              <a:rPr lang="en-US" dirty="0"/>
              <a:t>Transaction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603744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8. </a:t>
            </a:r>
            <a:r>
              <a:rPr lang="en-US" sz="2400" dirty="0"/>
              <a:t>Admin </a:t>
            </a:r>
            <a:r>
              <a:rPr lang="th-TH" sz="2400" dirty="0"/>
              <a:t>หรือ </a:t>
            </a:r>
            <a:r>
              <a:rPr lang="en-US" sz="2400" dirty="0"/>
              <a:t>Staff </a:t>
            </a:r>
            <a:r>
              <a:rPr lang="th-TH" sz="2400" dirty="0"/>
              <a:t>สามารถตรวจสอบ </a:t>
            </a:r>
            <a:r>
              <a:rPr lang="en-US" sz="2400" dirty="0"/>
              <a:t>Transaction </a:t>
            </a:r>
            <a:r>
              <a:rPr lang="th-TH" sz="2400" dirty="0"/>
              <a:t>ได้</a:t>
            </a:r>
            <a:endParaRPr lang="en-TH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81F786-66A7-C64A-9F9E-46B2B5D3C2D6}"/>
              </a:ext>
            </a:extLst>
          </p:cNvPr>
          <p:cNvSpPr/>
          <p:nvPr/>
        </p:nvSpPr>
        <p:spPr>
          <a:xfrm>
            <a:off x="3731819" y="2543543"/>
            <a:ext cx="428625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B3433C-BF29-DB47-B7F3-5A3A49D072F0}"/>
              </a:ext>
            </a:extLst>
          </p:cNvPr>
          <p:cNvSpPr/>
          <p:nvPr/>
        </p:nvSpPr>
        <p:spPr>
          <a:xfrm>
            <a:off x="3704968" y="2998516"/>
            <a:ext cx="428625" cy="2000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H" dirty="0"/>
              <a:t>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571E7A-959D-E946-A53B-BF39EFC82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8" y="703642"/>
            <a:ext cx="8054340" cy="30539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AAED50-87A5-3D42-B49B-71A424D12175}"/>
              </a:ext>
            </a:extLst>
          </p:cNvPr>
          <p:cNvSpPr txBox="1"/>
          <p:nvPr/>
        </p:nvSpPr>
        <p:spPr>
          <a:xfrm>
            <a:off x="8458200" y="728513"/>
            <a:ext cx="318897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ตรวจสอบจำนวน </a:t>
            </a:r>
            <a:r>
              <a:rPr lang="en-US" dirty="0"/>
              <a:t>Refill Remove </a:t>
            </a:r>
            <a:r>
              <a:rPr lang="th-TH" dirty="0"/>
              <a:t>และสินค้าคงเหลือ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2034368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794413-D820-224F-B87B-7BCDDC49CFBD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 </a:t>
            </a:r>
            <a:r>
              <a:rPr lang="en-US" sz="2400" b="1" dirty="0"/>
              <a:t>User </a:t>
            </a:r>
            <a:r>
              <a:rPr lang="th-TH" sz="2400" b="1" dirty="0"/>
              <a:t>สำหรับเข้าใช้งานยังเป็น </a:t>
            </a:r>
            <a:r>
              <a:rPr lang="en-US" sz="2400" b="1" dirty="0"/>
              <a:t>hard code </a:t>
            </a:r>
            <a:r>
              <a:rPr lang="th-TH" sz="2400" b="1" dirty="0"/>
              <a:t>สามารถเพิ่มระบบจัดการ </a:t>
            </a:r>
            <a:r>
              <a:rPr lang="en-US" sz="2400" b="1" dirty="0"/>
              <a:t>user </a:t>
            </a:r>
            <a:r>
              <a:rPr lang="th-TH" sz="2400" b="1" dirty="0"/>
              <a:t>ภายหลังได้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3695C6-067E-9F48-A972-CEDC4869C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315" y="851374"/>
            <a:ext cx="9437370" cy="288977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3B6A5F4-7AB5-CD44-B49C-AFA86366F4BF}"/>
              </a:ext>
            </a:extLst>
          </p:cNvPr>
          <p:cNvCxnSpPr>
            <a:cxnSpLocks/>
          </p:cNvCxnSpPr>
          <p:nvPr/>
        </p:nvCxnSpPr>
        <p:spPr>
          <a:xfrm flipH="1">
            <a:off x="3760470" y="3280410"/>
            <a:ext cx="388620" cy="3096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0B6FFDD-8234-884D-B88E-DB333C459FE4}"/>
              </a:ext>
            </a:extLst>
          </p:cNvPr>
          <p:cNvSpPr/>
          <p:nvPr/>
        </p:nvSpPr>
        <p:spPr>
          <a:xfrm>
            <a:off x="3954780" y="2937894"/>
            <a:ext cx="928688" cy="38290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58111F-D215-684B-9041-DFEB7F96847C}"/>
              </a:ext>
            </a:extLst>
          </p:cNvPr>
          <p:cNvSpPr/>
          <p:nvPr/>
        </p:nvSpPr>
        <p:spPr>
          <a:xfrm>
            <a:off x="9993631" y="1350573"/>
            <a:ext cx="928688" cy="38290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97FA90-3DCB-3540-A7A6-55780689CF3F}"/>
              </a:ext>
            </a:extLst>
          </p:cNvPr>
          <p:cNvSpPr txBox="1"/>
          <p:nvPr/>
        </p:nvSpPr>
        <p:spPr>
          <a:xfrm>
            <a:off x="7579995" y="3890827"/>
            <a:ext cx="323469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คลิกเมนู </a:t>
            </a:r>
            <a:r>
              <a:rPr lang="en-US" dirty="0"/>
              <a:t>Login</a:t>
            </a:r>
            <a:endParaRPr lang="th-TH" dirty="0"/>
          </a:p>
          <a:p>
            <a:pPr marL="285750" indent="-285750">
              <a:buFontTx/>
              <a:buChar char="-"/>
            </a:pPr>
            <a:r>
              <a:rPr lang="th-TH" dirty="0"/>
              <a:t>กรอก </a:t>
            </a:r>
            <a:r>
              <a:rPr lang="en-US" dirty="0"/>
              <a:t>Username </a:t>
            </a:r>
            <a:r>
              <a:rPr lang="th-TH" dirty="0"/>
              <a:t>และ </a:t>
            </a:r>
            <a:r>
              <a:rPr lang="en-US" dirty="0"/>
              <a:t>Password </a:t>
            </a:r>
            <a:endParaRPr lang="en-TH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104AD5-A268-144F-B7FC-367013E06AA4}"/>
              </a:ext>
            </a:extLst>
          </p:cNvPr>
          <p:cNvSpPr/>
          <p:nvPr/>
        </p:nvSpPr>
        <p:spPr>
          <a:xfrm>
            <a:off x="5375910" y="2061594"/>
            <a:ext cx="2853690" cy="136740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B202136-2664-2F4B-87FB-25548C2EC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627" y="3590085"/>
            <a:ext cx="2917153" cy="24995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269220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335259-5630-CA45-B6CB-C22FF37A4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753931"/>
            <a:ext cx="7045301" cy="53501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84FB04-1B68-A444-B99F-CA0A842C9392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H" sz="2400" b="1" dirty="0"/>
              <a:t> </a:t>
            </a:r>
            <a:r>
              <a:rPr lang="th-TH" sz="2400" b="1" dirty="0"/>
              <a:t>   หลังจาก </a:t>
            </a:r>
            <a:r>
              <a:rPr lang="en-US" sz="2400" b="1" dirty="0"/>
              <a:t>Login </a:t>
            </a:r>
            <a:r>
              <a:rPr lang="th-TH" sz="2400" b="1" dirty="0"/>
              <a:t>จะแสดงเครื่องขายสินค้าทั้งหมดและพิกัดตำแหน่ง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A4697B-2523-4940-9BA2-82489689FFDE}"/>
              </a:ext>
            </a:extLst>
          </p:cNvPr>
          <p:cNvSpPr txBox="1"/>
          <p:nvPr/>
        </p:nvSpPr>
        <p:spPr>
          <a:xfrm>
            <a:off x="7694294" y="753931"/>
            <a:ext cx="4067175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แผนที่แสดงพิกัดตำแหน่ง ช่วยในการวางแผนการเดินทางและจัดการงานสำหรับ </a:t>
            </a:r>
            <a:r>
              <a:rPr lang="en-US" dirty="0"/>
              <a:t>Staff </a:t>
            </a:r>
            <a:r>
              <a:rPr lang="th-TH" dirty="0"/>
              <a:t>ได้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3134233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794413-D820-224F-B87B-7BCDDC49CFBD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1. </a:t>
            </a:r>
            <a:r>
              <a:rPr lang="en-TH" sz="2400" dirty="0"/>
              <a:t>Admin</a:t>
            </a:r>
            <a:r>
              <a:rPr lang="th-TH" sz="2400" dirty="0"/>
              <a:t> เพิ่มข้อมูลสินค้าที่จะวางขาย ชื่อสินค้า รหัส 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9B004C-B378-4B4F-B476-AF3E31589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" y="701695"/>
            <a:ext cx="8766810" cy="47069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94176D-7448-8241-93C7-FB3ED6EE6A4A}"/>
              </a:ext>
            </a:extLst>
          </p:cNvPr>
          <p:cNvSpPr/>
          <p:nvPr/>
        </p:nvSpPr>
        <p:spPr>
          <a:xfrm>
            <a:off x="1943576" y="1163360"/>
            <a:ext cx="928688" cy="38290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9ED289-F0F1-D146-8C35-75ED7F76D9DF}"/>
              </a:ext>
            </a:extLst>
          </p:cNvPr>
          <p:cNvSpPr/>
          <p:nvPr/>
        </p:nvSpPr>
        <p:spPr>
          <a:xfrm>
            <a:off x="7562373" y="1678662"/>
            <a:ext cx="1415892" cy="5987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354EF4-DC4B-A34F-884B-25EA1836B2E1}"/>
              </a:ext>
            </a:extLst>
          </p:cNvPr>
          <p:cNvSpPr txBox="1"/>
          <p:nvPr/>
        </p:nvSpPr>
        <p:spPr>
          <a:xfrm>
            <a:off x="9248775" y="728513"/>
            <a:ext cx="2775585" cy="147732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คลิกเมนู </a:t>
            </a:r>
            <a:r>
              <a:rPr lang="en-US" dirty="0"/>
              <a:t>Product</a:t>
            </a:r>
            <a:endParaRPr lang="th-TH" dirty="0"/>
          </a:p>
          <a:p>
            <a:pPr marL="285750" indent="-285750">
              <a:buFontTx/>
              <a:buChar char="-"/>
            </a:pPr>
            <a:r>
              <a:rPr lang="th-TH" dirty="0"/>
              <a:t>คลิกปุ่ม </a:t>
            </a:r>
            <a:r>
              <a:rPr lang="en-US" dirty="0" err="1"/>
              <a:t>AddProduct</a:t>
            </a:r>
            <a:r>
              <a:rPr lang="en-US" dirty="0"/>
              <a:t> </a:t>
            </a:r>
            <a:r>
              <a:rPr lang="th-TH" dirty="0"/>
              <a:t>เพื่อเปิดฟอร์มกรอกข้อมูล</a:t>
            </a:r>
          </a:p>
          <a:p>
            <a:pPr marL="285750" indent="-285750">
              <a:buFontTx/>
              <a:buChar char="-"/>
            </a:pPr>
            <a:r>
              <a:rPr lang="th-TH" dirty="0"/>
              <a:t>คลิกไอคอนดินสอเพื่อ </a:t>
            </a:r>
            <a:r>
              <a:rPr lang="en-US" dirty="0"/>
              <a:t>Edit</a:t>
            </a:r>
            <a:endParaRPr lang="th-TH" dirty="0"/>
          </a:p>
          <a:p>
            <a:pPr marL="285750" indent="-285750">
              <a:buFontTx/>
              <a:buChar char="-"/>
            </a:pPr>
            <a:r>
              <a:rPr lang="th-TH" dirty="0"/>
              <a:t>คลิกไอคอนถังขยะเพื่อ </a:t>
            </a:r>
            <a:r>
              <a:rPr lang="en-US" dirty="0"/>
              <a:t>Delete</a:t>
            </a:r>
            <a:endParaRPr lang="en-TH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4F8D10-1994-F54F-A837-BC285142EF17}"/>
              </a:ext>
            </a:extLst>
          </p:cNvPr>
          <p:cNvSpPr/>
          <p:nvPr/>
        </p:nvSpPr>
        <p:spPr>
          <a:xfrm>
            <a:off x="7968138" y="2368122"/>
            <a:ext cx="1010127" cy="248962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27353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794413-D820-224F-B87B-7BCDDC49CFBD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1. </a:t>
            </a:r>
            <a:r>
              <a:rPr lang="en-TH" sz="2400" dirty="0"/>
              <a:t>Admin</a:t>
            </a:r>
            <a:r>
              <a:rPr lang="th-TH" sz="2400" dirty="0"/>
              <a:t> เพิ่มข้อมูลสินค้าที่จะวางขาย ชื่อสินค้า รหัส 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BF3E59-FED5-0147-94F3-F91E47BE4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728513"/>
            <a:ext cx="8709660" cy="432400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9DA1A1F-93D9-C84E-95FB-5F0C831257BB}"/>
              </a:ext>
            </a:extLst>
          </p:cNvPr>
          <p:cNvSpPr/>
          <p:nvPr/>
        </p:nvSpPr>
        <p:spPr>
          <a:xfrm>
            <a:off x="3669030" y="1411604"/>
            <a:ext cx="3257550" cy="181451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B70381-984A-0A44-BC5A-8236F8F7B28F}"/>
              </a:ext>
            </a:extLst>
          </p:cNvPr>
          <p:cNvSpPr txBox="1"/>
          <p:nvPr/>
        </p:nvSpPr>
        <p:spPr>
          <a:xfrm>
            <a:off x="9248775" y="728513"/>
            <a:ext cx="2775585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กรอกข้อมูลและกด </a:t>
            </a:r>
            <a:r>
              <a:rPr lang="en-US" dirty="0"/>
              <a:t>Submit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904679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2. </a:t>
            </a:r>
            <a:r>
              <a:rPr lang="en-US" sz="2400" dirty="0"/>
              <a:t>Admin </a:t>
            </a:r>
            <a:r>
              <a:rPr lang="th-TH" sz="2400" dirty="0"/>
              <a:t>เพิ่มข้อมูลเครื่องขายสินค้า ชื่อเครื่อง รหัส พิกัดที่ตั้ง 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D82D7-074F-774E-94AD-C53DA0104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753931"/>
            <a:ext cx="7045301" cy="535013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D0D21F3-7E3C-2749-B39F-21C561AE760A}"/>
              </a:ext>
            </a:extLst>
          </p:cNvPr>
          <p:cNvSpPr/>
          <p:nvPr/>
        </p:nvSpPr>
        <p:spPr>
          <a:xfrm>
            <a:off x="2141695" y="753931"/>
            <a:ext cx="887255" cy="33191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FD8399-E214-A64E-92DE-30A0461B21A4}"/>
              </a:ext>
            </a:extLst>
          </p:cNvPr>
          <p:cNvSpPr/>
          <p:nvPr/>
        </p:nvSpPr>
        <p:spPr>
          <a:xfrm>
            <a:off x="6081712" y="4106731"/>
            <a:ext cx="1283629" cy="4795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0B4A76-F4FA-B74D-A1AA-2C1C210CFBC2}"/>
              </a:ext>
            </a:extLst>
          </p:cNvPr>
          <p:cNvSpPr/>
          <p:nvPr/>
        </p:nvSpPr>
        <p:spPr>
          <a:xfrm>
            <a:off x="6400800" y="4956361"/>
            <a:ext cx="468630" cy="4795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8578D4-533C-824F-AF16-916949EF7BA7}"/>
              </a:ext>
            </a:extLst>
          </p:cNvPr>
          <p:cNvSpPr txBox="1"/>
          <p:nvPr/>
        </p:nvSpPr>
        <p:spPr>
          <a:xfrm>
            <a:off x="7738111" y="728513"/>
            <a:ext cx="3909059" cy="230832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คลิกเมนู </a:t>
            </a:r>
            <a:r>
              <a:rPr lang="en-US" dirty="0"/>
              <a:t>Machine</a:t>
            </a:r>
            <a:endParaRPr lang="th-TH" dirty="0"/>
          </a:p>
          <a:p>
            <a:pPr marL="285750" indent="-285750">
              <a:buFontTx/>
              <a:buChar char="-"/>
            </a:pPr>
            <a:r>
              <a:rPr lang="th-TH" dirty="0"/>
              <a:t>คลิกปุ่ม </a:t>
            </a:r>
            <a:r>
              <a:rPr lang="en-US" dirty="0"/>
              <a:t>Add Machine </a:t>
            </a:r>
            <a:r>
              <a:rPr lang="th-TH" dirty="0"/>
              <a:t>เพื่อเปิดฟอร์มกรอกข้อมูล</a:t>
            </a:r>
          </a:p>
          <a:p>
            <a:pPr marL="285750" indent="-285750">
              <a:buFontTx/>
              <a:buChar char="-"/>
            </a:pPr>
            <a:r>
              <a:rPr lang="th-TH" dirty="0"/>
              <a:t>คลิกไอคอนดินสอเพื่อ </a:t>
            </a:r>
            <a:r>
              <a:rPr lang="en-US" dirty="0"/>
              <a:t>Edit</a:t>
            </a:r>
            <a:endParaRPr lang="th-TH" dirty="0"/>
          </a:p>
          <a:p>
            <a:pPr marL="285750" indent="-285750">
              <a:buFontTx/>
              <a:buChar char="-"/>
            </a:pPr>
            <a:r>
              <a:rPr lang="th-TH" dirty="0"/>
              <a:t>คลิกไอคอนถังขยะเพื่อ </a:t>
            </a:r>
            <a:r>
              <a:rPr lang="en-US" dirty="0"/>
              <a:t>Delete</a:t>
            </a:r>
          </a:p>
          <a:p>
            <a:pPr marL="285750" indent="-285750">
              <a:buFontTx/>
              <a:buChar char="-"/>
            </a:pPr>
            <a:endParaRPr lang="th-TH" dirty="0"/>
          </a:p>
          <a:p>
            <a:pPr marL="285750" indent="-285750">
              <a:buFontTx/>
              <a:buChar char="-"/>
            </a:pPr>
            <a:endParaRPr lang="th-TH" dirty="0"/>
          </a:p>
          <a:p>
            <a:r>
              <a:rPr lang="th-TH" dirty="0"/>
              <a:t>ปุ่ม </a:t>
            </a:r>
            <a:r>
              <a:rPr lang="en-US" dirty="0"/>
              <a:t>Add Machine, </a:t>
            </a:r>
            <a:r>
              <a:rPr lang="th-TH" dirty="0"/>
              <a:t>ไอคอนดินสอ</a:t>
            </a:r>
            <a:r>
              <a:rPr lang="en-US" dirty="0"/>
              <a:t>, </a:t>
            </a:r>
            <a:r>
              <a:rPr lang="th-TH" dirty="0"/>
              <a:t>ไอคอนถังขยะ</a:t>
            </a:r>
            <a:r>
              <a:rPr lang="en-US" dirty="0"/>
              <a:t> </a:t>
            </a:r>
            <a:r>
              <a:rPr lang="th-TH" dirty="0"/>
              <a:t>จะไม่แสดงเมื่อเป็น </a:t>
            </a:r>
            <a:r>
              <a:rPr lang="en-US" dirty="0"/>
              <a:t>Staff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537634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2. </a:t>
            </a:r>
            <a:r>
              <a:rPr lang="en-US" sz="2400" dirty="0"/>
              <a:t>Admin </a:t>
            </a:r>
            <a:r>
              <a:rPr lang="th-TH" sz="2400" dirty="0"/>
              <a:t>เพิ่มข้อมูลเครื่องขายสินค้า ชื่อเครื่อง รหัส พิกัดที่ตั้ง </a:t>
            </a:r>
            <a:endParaRPr 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49D220-94FF-F445-BBD7-5DE0786B2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187" y="701695"/>
            <a:ext cx="8435158" cy="615630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DF1D86C-68C0-2840-9BA2-E06D2D00A180}"/>
              </a:ext>
            </a:extLst>
          </p:cNvPr>
          <p:cNvSpPr/>
          <p:nvPr/>
        </p:nvSpPr>
        <p:spPr>
          <a:xfrm>
            <a:off x="4044699" y="2971800"/>
            <a:ext cx="887255" cy="6231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3C1860-222D-CA4E-9325-ED999C2EE88B}"/>
              </a:ext>
            </a:extLst>
          </p:cNvPr>
          <p:cNvSpPr/>
          <p:nvPr/>
        </p:nvSpPr>
        <p:spPr>
          <a:xfrm>
            <a:off x="3757612" y="4814888"/>
            <a:ext cx="2979078" cy="114617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4812A9-6A9D-3D48-904E-35514157A7E5}"/>
              </a:ext>
            </a:extLst>
          </p:cNvPr>
          <p:cNvSpPr txBox="1"/>
          <p:nvPr/>
        </p:nvSpPr>
        <p:spPr>
          <a:xfrm>
            <a:off x="9248775" y="728513"/>
            <a:ext cx="2775585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คลิกที่แผนที่เลือกพิกัดตำแหน่ง</a:t>
            </a:r>
          </a:p>
          <a:p>
            <a:pPr marL="285750" indent="-285750">
              <a:buFontTx/>
              <a:buChar char="-"/>
            </a:pPr>
            <a:r>
              <a:rPr lang="th-TH" dirty="0"/>
              <a:t>กรอกข้อมูลและกด </a:t>
            </a:r>
            <a:r>
              <a:rPr lang="en-US" dirty="0"/>
              <a:t>Submit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874127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3. </a:t>
            </a:r>
            <a:r>
              <a:rPr lang="en-TH" sz="2400" dirty="0"/>
              <a:t>Admin</a:t>
            </a:r>
            <a:r>
              <a:rPr lang="th-TH" sz="2400" dirty="0"/>
              <a:t> จัดการฐานข้อมูลสินค้าที่จะขายนะเครื่อง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C9CB78-84C1-8140-BEB3-FDE5FAA5D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753931"/>
            <a:ext cx="7045301" cy="53501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B1D20C7-FD6B-1640-8FD3-9E83B5A70DC7}"/>
              </a:ext>
            </a:extLst>
          </p:cNvPr>
          <p:cNvSpPr/>
          <p:nvPr/>
        </p:nvSpPr>
        <p:spPr>
          <a:xfrm>
            <a:off x="6757988" y="4957763"/>
            <a:ext cx="385762" cy="37147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7264D5-EB55-9640-AA95-7AB89500E703}"/>
              </a:ext>
            </a:extLst>
          </p:cNvPr>
          <p:cNvSpPr txBox="1"/>
          <p:nvPr/>
        </p:nvSpPr>
        <p:spPr>
          <a:xfrm>
            <a:off x="7738111" y="728513"/>
            <a:ext cx="3909059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คลิกไอคอนรายการเพื่อเปิด </a:t>
            </a:r>
            <a:r>
              <a:rPr lang="en-US" dirty="0"/>
              <a:t>Stock Card</a:t>
            </a:r>
            <a:endParaRPr lang="en-TH" dirty="0"/>
          </a:p>
        </p:txBody>
      </p:sp>
    </p:spTree>
    <p:extLst>
      <p:ext uri="{BB962C8B-B14F-4D97-AF65-F5344CB8AC3E}">
        <p14:creationId xmlns:p14="http://schemas.microsoft.com/office/powerpoint/2010/main" val="3356428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4BDF19-A2F7-444B-8B0E-04716773875B}"/>
              </a:ext>
            </a:extLst>
          </p:cNvPr>
          <p:cNvSpPr txBox="1"/>
          <p:nvPr/>
        </p:nvSpPr>
        <p:spPr>
          <a:xfrm>
            <a:off x="0" y="24003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/>
              <a:t>  </a:t>
            </a:r>
            <a:r>
              <a:rPr lang="en-US" sz="2400" b="1" dirty="0"/>
              <a:t> 3. </a:t>
            </a:r>
            <a:r>
              <a:rPr lang="en-TH" sz="2400" dirty="0"/>
              <a:t>Admin</a:t>
            </a:r>
            <a:r>
              <a:rPr lang="th-TH" sz="2400" dirty="0"/>
              <a:t> จัดการฐานข้อมูลสินค้าที่จะขายที่เครื่อง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5ED139-9683-4D4B-8DBE-AA5A064E6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17" y="701695"/>
            <a:ext cx="7903557" cy="46989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CA0AE06-72A2-1F40-A186-C147A5DC8E12}"/>
              </a:ext>
            </a:extLst>
          </p:cNvPr>
          <p:cNvSpPr/>
          <p:nvPr/>
        </p:nvSpPr>
        <p:spPr>
          <a:xfrm>
            <a:off x="7058025" y="1584522"/>
            <a:ext cx="1042988" cy="470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390FC3-D982-C04F-9FA4-96404306B72E}"/>
              </a:ext>
            </a:extLst>
          </p:cNvPr>
          <p:cNvSpPr/>
          <p:nvPr/>
        </p:nvSpPr>
        <p:spPr>
          <a:xfrm>
            <a:off x="1738313" y="1509530"/>
            <a:ext cx="2533650" cy="5451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5A0B39-38C5-8845-B95F-720F31AD86DE}"/>
              </a:ext>
            </a:extLst>
          </p:cNvPr>
          <p:cNvSpPr txBox="1"/>
          <p:nvPr/>
        </p:nvSpPr>
        <p:spPr>
          <a:xfrm>
            <a:off x="8458200" y="728513"/>
            <a:ext cx="3188970" cy="258532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th-TH" dirty="0"/>
              <a:t>เลือก </a:t>
            </a:r>
            <a:r>
              <a:rPr lang="en-US" dirty="0"/>
              <a:t>Machine </a:t>
            </a:r>
            <a:r>
              <a:rPr lang="th-TH" dirty="0"/>
              <a:t>ที่ต้องการได้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th-TH" dirty="0"/>
              <a:t>คลิกปุ่ม </a:t>
            </a:r>
            <a:r>
              <a:rPr lang="en-US" dirty="0"/>
              <a:t>Add Stock </a:t>
            </a:r>
            <a:r>
              <a:rPr lang="th-TH" dirty="0"/>
              <a:t>เพื่อเปิดฟอร์มกรอกข้อมูล</a:t>
            </a:r>
          </a:p>
          <a:p>
            <a:pPr marL="285750" indent="-285750">
              <a:buFontTx/>
              <a:buChar char="-"/>
            </a:pPr>
            <a:r>
              <a:rPr lang="th-TH" dirty="0"/>
              <a:t>คลิกไอคอนดินสอเพื่อ </a:t>
            </a:r>
            <a:r>
              <a:rPr lang="en-US" dirty="0"/>
              <a:t>Edit</a:t>
            </a:r>
            <a:endParaRPr lang="th-TH" dirty="0"/>
          </a:p>
          <a:p>
            <a:pPr marL="285750" indent="-285750">
              <a:buFontTx/>
              <a:buChar char="-"/>
            </a:pPr>
            <a:r>
              <a:rPr lang="th-TH" dirty="0"/>
              <a:t>คลิกไอคอนถังขยะเพื่อ </a:t>
            </a:r>
            <a:r>
              <a:rPr lang="en-US" dirty="0"/>
              <a:t>Delete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th-TH" dirty="0"/>
          </a:p>
          <a:p>
            <a:r>
              <a:rPr lang="th-TH" dirty="0"/>
              <a:t>ปุ่ม </a:t>
            </a:r>
            <a:r>
              <a:rPr lang="en-US" dirty="0"/>
              <a:t>Add Stock, </a:t>
            </a:r>
            <a:r>
              <a:rPr lang="th-TH" dirty="0"/>
              <a:t>ไอคอนดินสอ</a:t>
            </a:r>
            <a:r>
              <a:rPr lang="en-US" dirty="0"/>
              <a:t>, </a:t>
            </a:r>
            <a:r>
              <a:rPr lang="th-TH" dirty="0"/>
              <a:t>ไอคอนถังขยะ</a:t>
            </a:r>
            <a:r>
              <a:rPr lang="en-US" dirty="0"/>
              <a:t> </a:t>
            </a:r>
            <a:r>
              <a:rPr lang="th-TH" dirty="0"/>
              <a:t>จะไม่แสดงเมื่อเป็น </a:t>
            </a:r>
            <a:r>
              <a:rPr lang="en-US" dirty="0"/>
              <a:t>Staff</a:t>
            </a:r>
            <a:endParaRPr lang="en-TH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568E91-D499-5D4A-9883-75BEBAB86978}"/>
              </a:ext>
            </a:extLst>
          </p:cNvPr>
          <p:cNvSpPr/>
          <p:nvPr/>
        </p:nvSpPr>
        <p:spPr>
          <a:xfrm>
            <a:off x="1815466" y="2369347"/>
            <a:ext cx="641984" cy="243393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H"/>
          </a:p>
        </p:txBody>
      </p:sp>
    </p:spTree>
    <p:extLst>
      <p:ext uri="{BB962C8B-B14F-4D97-AF65-F5344CB8AC3E}">
        <p14:creationId xmlns:p14="http://schemas.microsoft.com/office/powerpoint/2010/main" val="3163295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593</Words>
  <Application>Microsoft Macintosh PowerPoint</Application>
  <PresentationFormat>Widescreen</PresentationFormat>
  <Paragraphs>65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</cp:revision>
  <dcterms:created xsi:type="dcterms:W3CDTF">2021-04-23T02:32:12Z</dcterms:created>
  <dcterms:modified xsi:type="dcterms:W3CDTF">2021-04-23T04:32:29Z</dcterms:modified>
</cp:coreProperties>
</file>

<file path=docProps/thumbnail.jpeg>
</file>